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sldIdLst>
    <p:sldId id="256" r:id="rId3"/>
    <p:sldId id="263" r:id="rId4"/>
    <p:sldId id="266" r:id="rId5"/>
    <p:sldId id="265" r:id="rId6"/>
    <p:sldId id="267" r:id="rId7"/>
    <p:sldId id="268" r:id="rId8"/>
    <p:sldId id="269" r:id="rId9"/>
    <p:sldId id="271" r:id="rId10"/>
    <p:sldId id="272" r:id="rId11"/>
    <p:sldId id="257" r:id="rId12"/>
    <p:sldId id="259" r:id="rId13"/>
    <p:sldId id="270" r:id="rId14"/>
    <p:sldId id="262" r:id="rId15"/>
    <p:sldId id="264" r:id="rId16"/>
    <p:sldId id="273" r:id="rId17"/>
  </p:sldIdLst>
  <p:sldSz cx="9144000" cy="6858000" type="screen4x3"/>
  <p:notesSz cx="6858000" cy="9144000"/>
  <p:custDataLst>
    <p:custData r:id="rId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79EE5-285A-40EF-BE6D-0E2FD389CCF0}" type="datetimeFigureOut">
              <a:rPr lang="en-US" smtClean="0"/>
              <a:t>9/25/2014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429EB-358C-448B-8618-0FCAA878E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E58B-D98F-4075-9E2F-2214DBE3AC5E}" type="datetimeFigureOut">
              <a:rPr lang="en-US" smtClean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77D3-2696-4C62-B302-AC8987DA3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0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E58B-D98F-4075-9E2F-2214DBE3AC5E}" type="datetimeFigureOut">
              <a:rPr lang="en-US" smtClean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77D3-2696-4C62-B302-AC8987DA3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E58B-D98F-4075-9E2F-2214DBE3AC5E}" type="datetimeFigureOut">
              <a:rPr lang="en-US" smtClean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77D3-2696-4C62-B302-AC8987DA3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6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E58B-D98F-4075-9E2F-2214DBE3AC5E}" type="datetimeFigureOut">
              <a:rPr lang="en-US" smtClean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77D3-2696-4C62-B302-AC8987DA3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5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E58B-D98F-4075-9E2F-2214DBE3AC5E}" type="datetimeFigureOut">
              <a:rPr lang="en-US" smtClean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77D3-2696-4C62-B302-AC8987DA3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7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E58B-D98F-4075-9E2F-2214DBE3AC5E}" type="datetimeFigureOut">
              <a:rPr lang="en-US" smtClean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77D3-2696-4C62-B302-AC8987DA3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E58B-D98F-4075-9E2F-2214DBE3AC5E}" type="datetimeFigureOut">
              <a:rPr lang="en-US" smtClean="0"/>
              <a:t>9/25/2014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77D3-2696-4C62-B302-AC8987DA3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8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E58B-D98F-4075-9E2F-2214DBE3AC5E}" type="datetimeFigureOut">
              <a:rPr lang="en-US" smtClean="0"/>
              <a:t>9/25/2014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77D3-2696-4C62-B302-AC8987DA3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9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E58B-D98F-4075-9E2F-2214DBE3AC5E}" type="datetimeFigureOut">
              <a:rPr lang="en-US" smtClean="0"/>
              <a:t>9/25/2014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77D3-2696-4C62-B302-AC8987DA3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1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E58B-D98F-4075-9E2F-2214DBE3AC5E}" type="datetimeFigureOut">
              <a:rPr lang="en-US" smtClean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77D3-2696-4C62-B302-AC8987DA3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E58B-D98F-4075-9E2F-2214DBE3AC5E}" type="datetimeFigureOut">
              <a:rPr lang="en-US" smtClean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77D3-2696-4C62-B302-AC8987DA3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2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4E58B-D98F-4075-9E2F-2214DBE3AC5E}" type="datetimeFigureOut">
              <a:rPr lang="en-US" smtClean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77D3-2696-4C62-B302-AC8987DA3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5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vC9_LDnK1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r>
              <a:rPr lang="en-US" dirty="0" smtClean="0"/>
              <a:t>Wire Sculpture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10000"/>
            <a:ext cx="3200400" cy="2438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Wire is a mobile inkline.  Instead of drawing with a pen, you draw with the wire itself.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wire scul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199"/>
            <a:ext cx="2819400" cy="375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re sculp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2646398" cy="365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ire sculp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65" y="6926"/>
            <a:ext cx="2819736" cy="365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019800" y="3948545"/>
            <a:ext cx="31242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no rules whatsoever, no right way to create with wire.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85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/>
              <a:t>Subject Matter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Figure: </a:t>
            </a:r>
            <a:r>
              <a:rPr lang="en-US" sz="4000" dirty="0" smtClean="0"/>
              <a:t>a </a:t>
            </a:r>
            <a:r>
              <a:rPr lang="en-US" sz="4000" dirty="0"/>
              <a:t>depiction of the human body</a:t>
            </a:r>
            <a:endParaRPr lang="en-US" sz="4000" dirty="0" smtClean="0"/>
          </a:p>
          <a:p>
            <a:pPr lvl="1"/>
            <a:r>
              <a:rPr lang="en-US" sz="3600" dirty="0" smtClean="0"/>
              <a:t>Figure/Object at rest</a:t>
            </a:r>
          </a:p>
          <a:p>
            <a:pPr lvl="1"/>
            <a:r>
              <a:rPr lang="en-US" sz="4000" dirty="0" smtClean="0"/>
              <a:t>Figure/Object in motion</a:t>
            </a:r>
          </a:p>
          <a:p>
            <a:r>
              <a:rPr lang="en-US" sz="4000" b="1" dirty="0" smtClean="0"/>
              <a:t>Bust: </a:t>
            </a:r>
            <a:r>
              <a:rPr lang="en-US" sz="4000" dirty="0"/>
              <a:t>a sculpture of a person's head, shoulders, and chest</a:t>
            </a:r>
          </a:p>
        </p:txBody>
      </p:sp>
    </p:spTree>
    <p:extLst>
      <p:ext uri="{BB962C8B-B14F-4D97-AF65-F5344CB8AC3E}">
        <p14:creationId xmlns:p14="http://schemas.microsoft.com/office/powerpoint/2010/main" val="3076047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u="sng" dirty="0" smtClean="0"/>
              <a:t>Types of Lines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01925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Outline: </a:t>
            </a:r>
            <a:r>
              <a:rPr lang="en-US" dirty="0"/>
              <a:t>a drawing or picture that shows only the shape of an object</a:t>
            </a:r>
            <a:endParaRPr lang="en-US" dirty="0" smtClean="0"/>
          </a:p>
          <a:p>
            <a:r>
              <a:rPr lang="en-US" dirty="0" smtClean="0"/>
              <a:t>Contour Line: slow and controlled line that focuses on the edges of an object </a:t>
            </a:r>
          </a:p>
          <a:p>
            <a:r>
              <a:rPr lang="en-US" dirty="0" smtClean="0"/>
              <a:t>Gesture Line: quick, energetic </a:t>
            </a:r>
            <a:r>
              <a:rPr lang="en-US" dirty="0"/>
              <a:t>and catch the movements and gestures of an active figure</a:t>
            </a:r>
          </a:p>
        </p:txBody>
      </p:sp>
      <p:pic>
        <p:nvPicPr>
          <p:cNvPr id="1026" name="Picture 2" descr="http://fog.ccsf.cc.ca.us/~aasebedo/images/illustrations/drawing/professional/gesture_line_rodin_s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33652"/>
            <a:ext cx="2400300" cy="307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ne Contour Drawing #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3652"/>
            <a:ext cx="3962400" cy="297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398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Expressive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en-US" dirty="0" smtClean="0"/>
              <a:t>Using line to portray a certain feeling or emotion</a:t>
            </a:r>
          </a:p>
          <a:p>
            <a:pPr lvl="1"/>
            <a:r>
              <a:rPr lang="en-US" dirty="0" smtClean="0"/>
              <a:t>Less concern with naturalism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146" name="Picture 2" descr="http://4.bp.blogspot.com/-c42M-VFY9TM/TqWQiii5W6I/AAAAAAAABHw/JLuImioXeec/s320/l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8229600" cy="375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257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Additional Vocabulary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Shape: </a:t>
            </a:r>
            <a:r>
              <a:rPr lang="en-US" altLang="en-US" dirty="0"/>
              <a:t>An enclosed space having only </a:t>
            </a:r>
            <a:r>
              <a:rPr lang="en-US" altLang="en-US" i="1" dirty="0"/>
              <a:t>two-dimensions</a:t>
            </a:r>
          </a:p>
          <a:p>
            <a:pPr lvl="1"/>
            <a:r>
              <a:rPr lang="en-US" altLang="en-US" dirty="0"/>
              <a:t>Can be geometric or organic</a:t>
            </a:r>
          </a:p>
          <a:p>
            <a:endParaRPr lang="en-US" dirty="0" smtClean="0"/>
          </a:p>
          <a:p>
            <a:r>
              <a:rPr lang="en-US" b="1" dirty="0" smtClean="0"/>
              <a:t>Form: </a:t>
            </a:r>
            <a:r>
              <a:rPr lang="en-US" altLang="en-US" i="1" dirty="0"/>
              <a:t>Three-dimensional</a:t>
            </a:r>
            <a:r>
              <a:rPr lang="en-US" altLang="en-US" dirty="0"/>
              <a:t> and encloses volume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Wire </a:t>
            </a:r>
            <a:r>
              <a:rPr lang="en-US" b="1" dirty="0"/>
              <a:t>gauge: </a:t>
            </a:r>
            <a:r>
              <a:rPr lang="en-US" dirty="0"/>
              <a:t>a measurement of how large a wire is, the higher the number, the thinner the wire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23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 Calder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https://www.youtube.com/watch?v=ovC9_LDnK1o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2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dirty="0" smtClean="0"/>
              <a:t>Wire Sculpture Criteria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of line</a:t>
            </a:r>
          </a:p>
          <a:p>
            <a:pPr lvl="1"/>
            <a:r>
              <a:rPr lang="en-US" sz="2400" dirty="0" smtClean="0"/>
              <a:t>Did you make good use of line by wrapping wire continuously with no shapes dangling and the sculpture is an integrated whole</a:t>
            </a:r>
          </a:p>
          <a:p>
            <a:pPr lvl="1"/>
            <a:r>
              <a:rPr lang="en-US" sz="2400" dirty="0" smtClean="0"/>
              <a:t>Did you create line with wire, moving from area to area in a fluid manner?</a:t>
            </a:r>
          </a:p>
          <a:p>
            <a:pPr lvl="1"/>
            <a:r>
              <a:rPr lang="en-US" sz="2400" dirty="0" smtClean="0"/>
              <a:t>Did you accurately represent the proportion of the object?</a:t>
            </a:r>
          </a:p>
          <a:p>
            <a:pPr lvl="1"/>
            <a:r>
              <a:rPr lang="en-US" sz="2400" dirty="0" smtClean="0"/>
              <a:t>Did you successfully create a form that occupies space in the round?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0" y="4724400"/>
            <a:ext cx="9144000" cy="2133600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Problem solving	</a:t>
            </a:r>
          </a:p>
          <a:p>
            <a:r>
              <a:rPr lang="en-US" dirty="0" smtClean="0"/>
              <a:t>Technical skills</a:t>
            </a:r>
          </a:p>
          <a:p>
            <a:r>
              <a:rPr lang="en-US" dirty="0" smtClean="0"/>
              <a:t>Risk-taking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Craftsmanship</a:t>
            </a:r>
          </a:p>
          <a:p>
            <a:r>
              <a:rPr lang="en-US" dirty="0" smtClean="0"/>
              <a:t>Effort</a:t>
            </a:r>
          </a:p>
          <a:p>
            <a:r>
              <a:rPr lang="en-US" dirty="0" smtClean="0"/>
              <a:t>Time on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Naomi Grossman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naomigrossman.com/wp-content/themes/naomigrossman/images/home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58899"/>
            <a:ext cx="2514600" cy="504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-cache-cd0.pinimg.com/236x/d9/66/4b/d9664bbc566b1d3f999a90e05a8990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58899"/>
            <a:ext cx="3733800" cy="496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68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www.wirelady.com/eagleheadkoch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753261"/>
            <a:ext cx="4312137" cy="310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wirelady.com/EB_3graces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77" y="-21131"/>
            <a:ext cx="5032523" cy="377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wirelady.com/cat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1477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wirelady.com/bfcat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2749551"/>
            <a:ext cx="4124884" cy="41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71500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Elizabeth Berrien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8737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media-cache-ec0.pinimg.com/236x/01/d8/ba/01d8ba38cf0904a870ab105c9bba9f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050766" cy="60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avinworth.com/Images/Wiresculpture/handsclas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85800"/>
            <a:ext cx="507245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20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blogandcollectibles.com/wp-content/uploads/2011/03/How-To-Make-A-Wire-Scul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48218"/>
            <a:ext cx="4724400" cy="355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c05.deviantart.net/fs70/i/2010/177/a/c/Wire_Horse_Sculpture_by_Ceey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4064000" cy="360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254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www.bonsaiboy.com/catalog/media/w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21005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2.bp.blogspot.com/_NpINLHeo8rM/SvPlfG0UPCI/AAAAAAAAvK0/4HvN9lfodLc/s400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67" y="1849582"/>
            <a:ext cx="4629033" cy="307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3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images.fineartamerica.com/images-medium-large/wire-lady-holding-hoop-tommy-urb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5391"/>
            <a:ext cx="4114800" cy="399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larabank.com/3Ddesign/WireSculpture/artist/LisaFedon/wire-sculpture-woody-all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52" y="1395391"/>
            <a:ext cx="4206824" cy="399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07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Wire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many different things can you do with just 3 wires?</a:t>
            </a:r>
          </a:p>
          <a:p>
            <a:r>
              <a:rPr lang="en-US" dirty="0" smtClean="0"/>
              <a:t>Think about objects you enjoy looking at, think of a few important aspects of that object and try to get them down in wire</a:t>
            </a:r>
          </a:p>
          <a:p>
            <a:r>
              <a:rPr lang="en-US" dirty="0" smtClean="0"/>
              <a:t>How many different ways can you attach the wire to itself? How strong or weak are the results?</a:t>
            </a:r>
          </a:p>
          <a:p>
            <a:r>
              <a:rPr lang="en-US" dirty="0" smtClean="0"/>
              <a:t>What happens when you combine 2 or more different thicknesses of wire?</a:t>
            </a:r>
          </a:p>
          <a:p>
            <a:r>
              <a:rPr lang="en-US" dirty="0" smtClean="0"/>
              <a:t>Can kinked wire be straightened again? Does it have to be?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7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Two major Elements in Wire Sculpture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Design:</a:t>
            </a:r>
            <a:r>
              <a:rPr lang="en-US" dirty="0" smtClean="0"/>
              <a:t> the form and impact of the wire sculpture</a:t>
            </a:r>
          </a:p>
          <a:p>
            <a:r>
              <a:rPr lang="en-US" b="1" dirty="0" smtClean="0"/>
              <a:t>Structure:</a:t>
            </a:r>
            <a:r>
              <a:rPr lang="en-US" dirty="0" smtClean="0"/>
              <a:t> the degree to which the sculpture holds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85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1.53290.0"/>
</version>
</file>

<file path=customXml/itemProps1.xml><?xml version="1.0" encoding="utf-8"?>
<ds:datastoreItem xmlns:ds="http://schemas.openxmlformats.org/officeDocument/2006/customXml" ds:itemID="{8C2E8B65-BEF0-4B90-943B-3CBCB304E1C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361</Words>
  <Application>Microsoft Office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Wire Sculpture</vt:lpstr>
      <vt:lpstr>Naomi Grossman</vt:lpstr>
      <vt:lpstr>Elizabeth Berrien</vt:lpstr>
      <vt:lpstr>PowerPoint Presentation</vt:lpstr>
      <vt:lpstr>PowerPoint Presentation</vt:lpstr>
      <vt:lpstr>PowerPoint Presentation</vt:lpstr>
      <vt:lpstr>PowerPoint Presentation</vt:lpstr>
      <vt:lpstr>Three Wire Exercise</vt:lpstr>
      <vt:lpstr>Two major Elements in Wire Sculpture</vt:lpstr>
      <vt:lpstr>Subject Matter</vt:lpstr>
      <vt:lpstr>Types of Lines</vt:lpstr>
      <vt:lpstr>Expressive Lines</vt:lpstr>
      <vt:lpstr>Additional Vocabulary</vt:lpstr>
      <vt:lpstr>Alexander Calder</vt:lpstr>
      <vt:lpstr>Wire Sculpture Criteria</vt:lpstr>
    </vt:vector>
  </TitlesOfParts>
  <Company>Manasquan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 Sculpture</dc:title>
  <dc:creator>Treney, Carolyn</dc:creator>
  <cp:lastModifiedBy>Treney, Carolyn</cp:lastModifiedBy>
  <cp:revision>14</cp:revision>
  <dcterms:created xsi:type="dcterms:W3CDTF">2014-09-18T15:22:50Z</dcterms:created>
  <dcterms:modified xsi:type="dcterms:W3CDTF">2014-09-25T13:01:42Z</dcterms:modified>
</cp:coreProperties>
</file>